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69" r:id="rId2"/>
    <p:sldId id="27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5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F3576-A986-468C-97C4-44C32ED1D01B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E1F3-4EC9-4E5B-8007-2A61B26049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30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2E1F3-4EC9-4E5B-8007-2A61B260492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63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6400B-F662-4C06-A289-FF654A5BE6F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9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4724-DCC2-4580-BE65-67667145402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2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E3A2-4C8A-4FA2-BCB3-8066569F8E4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0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0CCC-4051-49FE-B1B4-443D0A7414A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7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DED5F-4BFE-4589-AA11-A31BA6858F8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64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DB001-7F32-47FC-9207-83ADD0CE09F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1D5D8-D416-4BDE-A53F-A823A1CA65D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7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74543-FE72-48D7-A16D-80113587547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4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981D-CD87-4D65-81EE-706B6B1804C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2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F0923-4316-4F7B-83C1-ADDABAC2197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BFAC-CB9F-47EF-8D96-828F4E106A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D73CD4-2406-4518-805E-5DE53D83FC97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6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3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3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67544" y="72008"/>
            <a:ext cx="8229600" cy="836712"/>
          </a:xfrm>
          <a:prstGeom prst="rect">
            <a:avLst/>
          </a:prstGeom>
          <a:effectLst>
            <a:glow rad="228600">
              <a:srgbClr val="8064A2">
                <a:satMod val="175000"/>
                <a:alpha val="40000"/>
              </a:srgb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Comité de Ética</a:t>
            </a:r>
            <a:b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Instituto Nacional de Cardiología</a:t>
            </a: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107504" y="2996952"/>
            <a:ext cx="1178678" cy="1194996"/>
            <a:chOff x="107504" y="2996952"/>
            <a:chExt cx="1178678" cy="1194996"/>
          </a:xfrm>
        </p:grpSpPr>
        <p:sp>
          <p:nvSpPr>
            <p:cNvPr id="4" name="3 Elipse"/>
            <p:cNvSpPr/>
            <p:nvPr/>
          </p:nvSpPr>
          <p:spPr>
            <a:xfrm>
              <a:off x="228791" y="3119534"/>
              <a:ext cx="936104" cy="949832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63500">
                <a:srgbClr val="C0504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4 Elipse"/>
            <p:cNvSpPr/>
            <p:nvPr/>
          </p:nvSpPr>
          <p:spPr>
            <a:xfrm>
              <a:off x="107504" y="2996952"/>
              <a:ext cx="1178678" cy="1194996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glow rad="228600">
                <a:srgbClr val="C0504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2267744" y="3140968"/>
            <a:ext cx="936104" cy="936104"/>
            <a:chOff x="1979712" y="3140968"/>
            <a:chExt cx="936104" cy="936104"/>
          </a:xfrm>
        </p:grpSpPr>
        <p:sp>
          <p:nvSpPr>
            <p:cNvPr id="7" name="6 Elipse"/>
            <p:cNvSpPr/>
            <p:nvPr/>
          </p:nvSpPr>
          <p:spPr>
            <a:xfrm>
              <a:off x="2051720" y="3215848"/>
              <a:ext cx="792088" cy="805816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4F81B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1979712" y="3140968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6876256" y="1484784"/>
            <a:ext cx="936104" cy="936104"/>
            <a:chOff x="6460319" y="1484784"/>
            <a:chExt cx="936104" cy="936104"/>
          </a:xfrm>
        </p:grpSpPr>
        <p:sp>
          <p:nvSpPr>
            <p:cNvPr id="10" name="9 Elipse"/>
            <p:cNvSpPr/>
            <p:nvPr/>
          </p:nvSpPr>
          <p:spPr>
            <a:xfrm>
              <a:off x="6532327" y="1559664"/>
              <a:ext cx="792088" cy="805816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10 Elipse"/>
            <p:cNvSpPr/>
            <p:nvPr/>
          </p:nvSpPr>
          <p:spPr>
            <a:xfrm>
              <a:off x="6460319" y="1484784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4067944" y="5805264"/>
            <a:ext cx="936104" cy="936104"/>
            <a:chOff x="3779912" y="5805264"/>
            <a:chExt cx="936104" cy="936104"/>
          </a:xfrm>
        </p:grpSpPr>
        <p:sp>
          <p:nvSpPr>
            <p:cNvPr id="13" name="12 Elipse"/>
            <p:cNvSpPr/>
            <p:nvPr/>
          </p:nvSpPr>
          <p:spPr>
            <a:xfrm>
              <a:off x="3851920" y="5880144"/>
              <a:ext cx="792088" cy="805816"/>
            </a:xfrm>
            <a:prstGeom prst="ellipse">
              <a:avLst/>
            </a:prstGeom>
            <a:blipFill>
              <a:blip r:embed="rId5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13 Elipse"/>
            <p:cNvSpPr/>
            <p:nvPr/>
          </p:nvSpPr>
          <p:spPr>
            <a:xfrm>
              <a:off x="3779912" y="5805264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4067944" y="4149080"/>
            <a:ext cx="936104" cy="936104"/>
            <a:chOff x="3779912" y="4149080"/>
            <a:chExt cx="936104" cy="936104"/>
          </a:xfrm>
        </p:grpSpPr>
        <p:sp>
          <p:nvSpPr>
            <p:cNvPr id="16" name="15 Elipse"/>
            <p:cNvSpPr/>
            <p:nvPr/>
          </p:nvSpPr>
          <p:spPr>
            <a:xfrm>
              <a:off x="3851920" y="4223960"/>
              <a:ext cx="792088" cy="805816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16 Elipse"/>
            <p:cNvSpPr/>
            <p:nvPr/>
          </p:nvSpPr>
          <p:spPr>
            <a:xfrm>
              <a:off x="3779912" y="414908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4067944" y="2708920"/>
            <a:ext cx="936104" cy="936104"/>
            <a:chOff x="3779912" y="2708920"/>
            <a:chExt cx="936104" cy="936104"/>
          </a:xfrm>
        </p:grpSpPr>
        <p:sp>
          <p:nvSpPr>
            <p:cNvPr id="19" name="18 Elipse"/>
            <p:cNvSpPr/>
            <p:nvPr/>
          </p:nvSpPr>
          <p:spPr>
            <a:xfrm>
              <a:off x="3851920" y="2783800"/>
              <a:ext cx="792088" cy="805816"/>
            </a:xfrm>
            <a:prstGeom prst="ellipse">
              <a:avLst/>
            </a:prstGeom>
            <a:blipFill>
              <a:blip r:embed="rId7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19 Elipse"/>
            <p:cNvSpPr/>
            <p:nvPr/>
          </p:nvSpPr>
          <p:spPr>
            <a:xfrm>
              <a:off x="3779912" y="27089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4067944" y="1268760"/>
            <a:ext cx="936104" cy="936104"/>
            <a:chOff x="3779912" y="1268760"/>
            <a:chExt cx="936104" cy="936104"/>
          </a:xfrm>
        </p:grpSpPr>
        <p:sp>
          <p:nvSpPr>
            <p:cNvPr id="22" name="21 Elipse"/>
            <p:cNvSpPr/>
            <p:nvPr/>
          </p:nvSpPr>
          <p:spPr>
            <a:xfrm>
              <a:off x="3851920" y="1343640"/>
              <a:ext cx="792088" cy="805816"/>
            </a:xfrm>
            <a:prstGeom prst="ellipse">
              <a:avLst/>
            </a:prstGeom>
            <a:blipFill>
              <a:blip r:embed="rId8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22 Elipse"/>
            <p:cNvSpPr/>
            <p:nvPr/>
          </p:nvSpPr>
          <p:spPr>
            <a:xfrm>
              <a:off x="3779912" y="126876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24" name="23 Conector recto"/>
          <p:cNvCxnSpPr/>
          <p:nvPr/>
        </p:nvCxnSpPr>
        <p:spPr>
          <a:xfrm>
            <a:off x="1331640" y="3618756"/>
            <a:ext cx="64807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" name="24 Conector recto"/>
          <p:cNvCxnSpPr/>
          <p:nvPr/>
        </p:nvCxnSpPr>
        <p:spPr>
          <a:xfrm flipH="1">
            <a:off x="3707904" y="1736812"/>
            <a:ext cx="36004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" name="25 Conector recto"/>
          <p:cNvCxnSpPr/>
          <p:nvPr/>
        </p:nvCxnSpPr>
        <p:spPr>
          <a:xfrm flipH="1">
            <a:off x="3707904" y="6273316"/>
            <a:ext cx="28803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7" name="26 Conector recto"/>
          <p:cNvCxnSpPr/>
          <p:nvPr/>
        </p:nvCxnSpPr>
        <p:spPr>
          <a:xfrm>
            <a:off x="3707904" y="1736812"/>
            <a:ext cx="0" cy="45462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8" name="27 Conector recto"/>
          <p:cNvCxnSpPr/>
          <p:nvPr/>
        </p:nvCxnSpPr>
        <p:spPr>
          <a:xfrm>
            <a:off x="3347864" y="3624864"/>
            <a:ext cx="36004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9" name="28 Rectángulo"/>
          <p:cNvSpPr/>
          <p:nvPr/>
        </p:nvSpPr>
        <p:spPr>
          <a:xfrm>
            <a:off x="35496" y="4293096"/>
            <a:ext cx="1296144" cy="50118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Mtra. Gabriela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Lira Rodríguez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179512" y="4797152"/>
            <a:ext cx="1008112" cy="23262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Presidenta </a:t>
            </a:r>
            <a:endParaRPr kumimoji="0" lang="es-MX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2051720" y="4293096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Mtra. Teresa Belem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Lozano Rodríguez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2123728" y="4725144"/>
            <a:ext cx="108012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Secretaria Ejecutiva 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076056" y="1386508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Lidia </a:t>
            </a: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Almazán </a:t>
            </a:r>
            <a:r>
              <a: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Barrera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5076056" y="2924944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Carlos Rafael 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Sierra Fernández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5156448" y="4432680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Mtra. Liliana 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López Flores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5167856" y="5994608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Roxana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Carbó Zabala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8028384" y="1772816"/>
            <a:ext cx="1152128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 Cecilia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Zazueta Mendizabal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6932153" y="5229200"/>
            <a:ext cx="936104" cy="936104"/>
            <a:chOff x="6516216" y="5229200"/>
            <a:chExt cx="936104" cy="936104"/>
          </a:xfrm>
        </p:grpSpPr>
        <p:sp>
          <p:nvSpPr>
            <p:cNvPr id="39" name="38 Elipse"/>
            <p:cNvSpPr/>
            <p:nvPr/>
          </p:nvSpPr>
          <p:spPr>
            <a:xfrm>
              <a:off x="6588224" y="5304080"/>
              <a:ext cx="792088" cy="805816"/>
            </a:xfrm>
            <a:prstGeom prst="ellipse">
              <a:avLst/>
            </a:prstGeom>
            <a:blipFill>
              <a:blip r:embed="rId9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39 Elipse"/>
            <p:cNvSpPr/>
            <p:nvPr/>
          </p:nvSpPr>
          <p:spPr>
            <a:xfrm>
              <a:off x="6516216" y="522920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6932153" y="2708920"/>
            <a:ext cx="936104" cy="936104"/>
            <a:chOff x="6516216" y="2708920"/>
            <a:chExt cx="936104" cy="936104"/>
          </a:xfrm>
        </p:grpSpPr>
        <p:sp>
          <p:nvSpPr>
            <p:cNvPr id="45" name="44 Elipse"/>
            <p:cNvSpPr/>
            <p:nvPr/>
          </p:nvSpPr>
          <p:spPr>
            <a:xfrm>
              <a:off x="6588224" y="2783800"/>
              <a:ext cx="792088" cy="805816"/>
            </a:xfrm>
            <a:prstGeom prst="ellipse">
              <a:avLst/>
            </a:prstGeom>
            <a:blipFill>
              <a:blip r:embed="rId10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F79646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45 Elipse"/>
            <p:cNvSpPr/>
            <p:nvPr/>
          </p:nvSpPr>
          <p:spPr>
            <a:xfrm>
              <a:off x="6516216" y="27089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8084281" y="2826668"/>
            <a:ext cx="1024223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Claudia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Lerma González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8028384" y="5512800"/>
            <a:ext cx="1108739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Lic. Laura Araceli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Plasencia Curiel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0" name="49 Conector recto"/>
          <p:cNvCxnSpPr/>
          <p:nvPr/>
        </p:nvCxnSpPr>
        <p:spPr>
          <a:xfrm flipV="1">
            <a:off x="35496" y="4792960"/>
            <a:ext cx="1296144" cy="4192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51" name="50 Conector recto"/>
          <p:cNvCxnSpPr/>
          <p:nvPr/>
        </p:nvCxnSpPr>
        <p:spPr>
          <a:xfrm>
            <a:off x="2123728" y="4695357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2" name="51 Conector recto"/>
          <p:cNvCxnSpPr/>
          <p:nvPr/>
        </p:nvCxnSpPr>
        <p:spPr>
          <a:xfrm>
            <a:off x="5178726" y="17590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3" name="52 Conector recto"/>
          <p:cNvCxnSpPr/>
          <p:nvPr/>
        </p:nvCxnSpPr>
        <p:spPr>
          <a:xfrm>
            <a:off x="5220072" y="47971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4" name="53 Conector recto"/>
          <p:cNvCxnSpPr/>
          <p:nvPr/>
        </p:nvCxnSpPr>
        <p:spPr>
          <a:xfrm>
            <a:off x="5282208" y="6328443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5" name="54 Conector recto"/>
          <p:cNvCxnSpPr/>
          <p:nvPr/>
        </p:nvCxnSpPr>
        <p:spPr>
          <a:xfrm>
            <a:off x="8010128" y="2109761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6" name="55 Conector recto"/>
          <p:cNvCxnSpPr/>
          <p:nvPr/>
        </p:nvCxnSpPr>
        <p:spPr>
          <a:xfrm>
            <a:off x="8010128" y="31804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7" name="56 Conector recto"/>
          <p:cNvCxnSpPr/>
          <p:nvPr/>
        </p:nvCxnSpPr>
        <p:spPr>
          <a:xfrm>
            <a:off x="8010128" y="4542016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8" name="57 Conector recto"/>
          <p:cNvCxnSpPr/>
          <p:nvPr/>
        </p:nvCxnSpPr>
        <p:spPr>
          <a:xfrm>
            <a:off x="8010128" y="5872840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9" name="58 Conector recto"/>
          <p:cNvCxnSpPr/>
          <p:nvPr/>
        </p:nvCxnSpPr>
        <p:spPr>
          <a:xfrm>
            <a:off x="5138936" y="3310364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60" name="59 Grupo"/>
          <p:cNvGrpSpPr/>
          <p:nvPr/>
        </p:nvGrpSpPr>
        <p:grpSpPr>
          <a:xfrm>
            <a:off x="827584" y="5589240"/>
            <a:ext cx="936104" cy="936104"/>
            <a:chOff x="683568" y="5516820"/>
            <a:chExt cx="936104" cy="936104"/>
          </a:xfrm>
        </p:grpSpPr>
        <p:sp>
          <p:nvSpPr>
            <p:cNvPr id="61" name="60 Elipse"/>
            <p:cNvSpPr/>
            <p:nvPr/>
          </p:nvSpPr>
          <p:spPr>
            <a:xfrm>
              <a:off x="755576" y="5591700"/>
              <a:ext cx="792088" cy="805816"/>
            </a:xfrm>
            <a:prstGeom prst="ellipse">
              <a:avLst/>
            </a:prstGeom>
            <a:blipFill>
              <a:blip r:embed="rId11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8064A2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61 Elipse"/>
            <p:cNvSpPr/>
            <p:nvPr/>
          </p:nvSpPr>
          <p:spPr>
            <a:xfrm>
              <a:off x="683568" y="55168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3" name="62 Rectángulo"/>
          <p:cNvSpPr/>
          <p:nvPr/>
        </p:nvSpPr>
        <p:spPr>
          <a:xfrm>
            <a:off x="1798260" y="6229340"/>
            <a:ext cx="108012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Asuntos Jurídicos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1817440" y="6165716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5" name="64 Rectángulo"/>
          <p:cNvSpPr/>
          <p:nvPr/>
        </p:nvSpPr>
        <p:spPr>
          <a:xfrm>
            <a:off x="1736812" y="5805264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Lic. Dulce Lucero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Seseña Alcalde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179512" y="1844824"/>
            <a:ext cx="30243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Miembros titulares</a:t>
            </a:r>
            <a:endParaRPr kumimoji="0" lang="es-MX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431540" y="2204864"/>
            <a:ext cx="2484276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68" name="67 Elipse"/>
          <p:cNvSpPr/>
          <p:nvPr/>
        </p:nvSpPr>
        <p:spPr>
          <a:xfrm>
            <a:off x="3014113" y="2087137"/>
            <a:ext cx="45719" cy="45719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9" name="68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3382"/>
            <a:ext cx="700296" cy="819471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81"/>
          <a:stretch/>
        </p:blipFill>
        <p:spPr>
          <a:xfrm>
            <a:off x="35496" y="-17046"/>
            <a:ext cx="1542252" cy="507410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56376" y="4191948"/>
            <a:ext cx="1164437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1 Título"/>
          <p:cNvSpPr txBox="1">
            <a:spLocks/>
          </p:cNvSpPr>
          <p:nvPr/>
        </p:nvSpPr>
        <p:spPr>
          <a:xfrm>
            <a:off x="467544" y="72008"/>
            <a:ext cx="8229600" cy="836712"/>
          </a:xfrm>
          <a:prstGeom prst="rect">
            <a:avLst/>
          </a:prstGeom>
          <a:effectLst>
            <a:glow rad="228600">
              <a:srgbClr val="8064A2">
                <a:satMod val="175000"/>
                <a:alpha val="40000"/>
              </a:srgb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Comité de Ética</a:t>
            </a:r>
            <a:b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Instituto Nacional de Cardiología</a:t>
            </a: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pSp>
        <p:nvGrpSpPr>
          <p:cNvPr id="71" name="70 Grupo"/>
          <p:cNvGrpSpPr/>
          <p:nvPr/>
        </p:nvGrpSpPr>
        <p:grpSpPr>
          <a:xfrm>
            <a:off x="107504" y="2996952"/>
            <a:ext cx="1178678" cy="1194996"/>
            <a:chOff x="107504" y="2996952"/>
            <a:chExt cx="1178678" cy="1194996"/>
          </a:xfrm>
        </p:grpSpPr>
        <p:sp>
          <p:nvSpPr>
            <p:cNvPr id="72" name="71 Elipse"/>
            <p:cNvSpPr/>
            <p:nvPr/>
          </p:nvSpPr>
          <p:spPr>
            <a:xfrm>
              <a:off x="228791" y="3119534"/>
              <a:ext cx="936104" cy="949832"/>
            </a:xfrm>
            <a:prstGeom prst="ellipse">
              <a:avLst/>
            </a:prstGeom>
            <a:solidFill>
              <a:sysClr val="window" lastClr="FFFFFF"/>
            </a:solid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63500">
                <a:srgbClr val="C0504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72 Elipse"/>
            <p:cNvSpPr/>
            <p:nvPr/>
          </p:nvSpPr>
          <p:spPr>
            <a:xfrm>
              <a:off x="107504" y="2996952"/>
              <a:ext cx="1178678" cy="1194996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glow rad="228600">
                <a:srgbClr val="C0504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2267744" y="3140968"/>
            <a:ext cx="936104" cy="936104"/>
            <a:chOff x="1979712" y="3140968"/>
            <a:chExt cx="936104" cy="936104"/>
          </a:xfrm>
        </p:grpSpPr>
        <p:sp>
          <p:nvSpPr>
            <p:cNvPr id="75" name="74 Elipse"/>
            <p:cNvSpPr/>
            <p:nvPr/>
          </p:nvSpPr>
          <p:spPr>
            <a:xfrm>
              <a:off x="2051720" y="3215848"/>
              <a:ext cx="792088" cy="805816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4F81BD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6" name="75 Elipse"/>
            <p:cNvSpPr/>
            <p:nvPr/>
          </p:nvSpPr>
          <p:spPr>
            <a:xfrm>
              <a:off x="1979712" y="3140968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6876256" y="1484784"/>
            <a:ext cx="936104" cy="936104"/>
            <a:chOff x="6460319" y="1484784"/>
            <a:chExt cx="936104" cy="936104"/>
          </a:xfrm>
        </p:grpSpPr>
        <p:sp>
          <p:nvSpPr>
            <p:cNvPr id="78" name="77 Elipse"/>
            <p:cNvSpPr/>
            <p:nvPr/>
          </p:nvSpPr>
          <p:spPr>
            <a:xfrm>
              <a:off x="6532327" y="1559664"/>
              <a:ext cx="792088" cy="805816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9" name="78 Elipse"/>
            <p:cNvSpPr/>
            <p:nvPr/>
          </p:nvSpPr>
          <p:spPr>
            <a:xfrm>
              <a:off x="6460319" y="1484784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4067944" y="5733256"/>
            <a:ext cx="936104" cy="936104"/>
            <a:chOff x="3779912" y="5805264"/>
            <a:chExt cx="936104" cy="936104"/>
          </a:xfrm>
        </p:grpSpPr>
        <p:sp>
          <p:nvSpPr>
            <p:cNvPr id="81" name="80 Elipse"/>
            <p:cNvSpPr/>
            <p:nvPr/>
          </p:nvSpPr>
          <p:spPr>
            <a:xfrm>
              <a:off x="3851920" y="5880144"/>
              <a:ext cx="792088" cy="805816"/>
            </a:xfrm>
            <a:prstGeom prst="ellipse">
              <a:avLst/>
            </a:prstGeom>
            <a:blipFill>
              <a:blip r:embed="rId5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" name="81 Elipse"/>
            <p:cNvSpPr/>
            <p:nvPr/>
          </p:nvSpPr>
          <p:spPr>
            <a:xfrm>
              <a:off x="3779912" y="5805264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4067944" y="2708920"/>
            <a:ext cx="936104" cy="936104"/>
            <a:chOff x="3779912" y="2708920"/>
            <a:chExt cx="936104" cy="936104"/>
          </a:xfrm>
        </p:grpSpPr>
        <p:sp>
          <p:nvSpPr>
            <p:cNvPr id="87" name="86 Elipse"/>
            <p:cNvSpPr/>
            <p:nvPr/>
          </p:nvSpPr>
          <p:spPr>
            <a:xfrm>
              <a:off x="3851920" y="2783800"/>
              <a:ext cx="792088" cy="805816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" name="87 Elipse"/>
            <p:cNvSpPr/>
            <p:nvPr/>
          </p:nvSpPr>
          <p:spPr>
            <a:xfrm>
              <a:off x="3779912" y="27089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4067944" y="1268760"/>
            <a:ext cx="936104" cy="936104"/>
            <a:chOff x="3779912" y="1268760"/>
            <a:chExt cx="936104" cy="936104"/>
          </a:xfrm>
        </p:grpSpPr>
        <p:sp>
          <p:nvSpPr>
            <p:cNvPr id="90" name="89 Elipse"/>
            <p:cNvSpPr/>
            <p:nvPr/>
          </p:nvSpPr>
          <p:spPr>
            <a:xfrm>
              <a:off x="3851920" y="1343640"/>
              <a:ext cx="792088" cy="805816"/>
            </a:xfrm>
            <a:prstGeom prst="ellipse">
              <a:avLst/>
            </a:prstGeom>
            <a:blipFill>
              <a:blip r:embed="rId7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90 Elipse"/>
            <p:cNvSpPr/>
            <p:nvPr/>
          </p:nvSpPr>
          <p:spPr>
            <a:xfrm>
              <a:off x="3779912" y="126876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92" name="91 Conector recto"/>
          <p:cNvCxnSpPr/>
          <p:nvPr/>
        </p:nvCxnSpPr>
        <p:spPr>
          <a:xfrm>
            <a:off x="1331640" y="3618756"/>
            <a:ext cx="64807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3" name="92 Conector recto"/>
          <p:cNvCxnSpPr/>
          <p:nvPr/>
        </p:nvCxnSpPr>
        <p:spPr>
          <a:xfrm flipH="1">
            <a:off x="3707904" y="1736812"/>
            <a:ext cx="36004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4" name="93 Conector recto"/>
          <p:cNvCxnSpPr/>
          <p:nvPr/>
        </p:nvCxnSpPr>
        <p:spPr>
          <a:xfrm>
            <a:off x="3707904" y="1736812"/>
            <a:ext cx="0" cy="45462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5" name="94 Conector recto"/>
          <p:cNvCxnSpPr/>
          <p:nvPr/>
        </p:nvCxnSpPr>
        <p:spPr>
          <a:xfrm>
            <a:off x="3347864" y="3624864"/>
            <a:ext cx="36004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96" name="95 Rectángulo"/>
          <p:cNvSpPr/>
          <p:nvPr/>
        </p:nvSpPr>
        <p:spPr>
          <a:xfrm>
            <a:off x="35496" y="4293096"/>
            <a:ext cx="1296144" cy="50118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Vacante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96 Rectángulo"/>
          <p:cNvSpPr/>
          <p:nvPr/>
        </p:nvSpPr>
        <p:spPr>
          <a:xfrm>
            <a:off x="382262" y="4885760"/>
            <a:ext cx="661346" cy="1606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Presidenta 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2051720" y="4293096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C. Margarita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López Ramos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98 Rectángulo"/>
          <p:cNvSpPr/>
          <p:nvPr/>
        </p:nvSpPr>
        <p:spPr>
          <a:xfrm>
            <a:off x="2123728" y="4725144"/>
            <a:ext cx="108012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Secretaria Ejecutiva 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99 Rectángulo"/>
          <p:cNvSpPr/>
          <p:nvPr/>
        </p:nvSpPr>
        <p:spPr>
          <a:xfrm>
            <a:off x="5076056" y="1386508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Lic. Carlos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Mercado Pérez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100 Rectángulo"/>
          <p:cNvSpPr/>
          <p:nvPr/>
        </p:nvSpPr>
        <p:spPr>
          <a:xfrm>
            <a:off x="5076056" y="2924944"/>
            <a:ext cx="122413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Francisco Javier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Azar Manzur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4988604" y="6079732"/>
            <a:ext cx="1708400" cy="47532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Margarita del Carmen 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Ramírez Ortega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103 Rectángulo"/>
          <p:cNvSpPr/>
          <p:nvPr/>
        </p:nvSpPr>
        <p:spPr>
          <a:xfrm>
            <a:off x="8028384" y="1772816"/>
            <a:ext cx="1152128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Mtra. Lucía</a:t>
            </a:r>
            <a:endParaRPr kumimoji="0" lang="es-MX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Ríos Núñez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5" name="104 Grupo"/>
          <p:cNvGrpSpPr/>
          <p:nvPr/>
        </p:nvGrpSpPr>
        <p:grpSpPr>
          <a:xfrm>
            <a:off x="6932153" y="5229200"/>
            <a:ext cx="936104" cy="936104"/>
            <a:chOff x="6516216" y="5229200"/>
            <a:chExt cx="936104" cy="936104"/>
          </a:xfrm>
        </p:grpSpPr>
        <p:sp>
          <p:nvSpPr>
            <p:cNvPr id="106" name="105 Elipse"/>
            <p:cNvSpPr/>
            <p:nvPr/>
          </p:nvSpPr>
          <p:spPr>
            <a:xfrm>
              <a:off x="6588224" y="5304080"/>
              <a:ext cx="792088" cy="805816"/>
            </a:xfrm>
            <a:prstGeom prst="ellipse">
              <a:avLst/>
            </a:prstGeom>
            <a:solidFill>
              <a:sysClr val="window" lastClr="FFFFFF"/>
            </a:solid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" name="106 Elipse"/>
            <p:cNvSpPr/>
            <p:nvPr/>
          </p:nvSpPr>
          <p:spPr>
            <a:xfrm>
              <a:off x="6516216" y="522920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6932153" y="3933056"/>
            <a:ext cx="936104" cy="936104"/>
            <a:chOff x="6516216" y="3933056"/>
            <a:chExt cx="936104" cy="936104"/>
          </a:xfrm>
        </p:grpSpPr>
        <p:sp>
          <p:nvSpPr>
            <p:cNvPr id="109" name="108 Elipse"/>
            <p:cNvSpPr/>
            <p:nvPr/>
          </p:nvSpPr>
          <p:spPr>
            <a:xfrm>
              <a:off x="6588224" y="4007936"/>
              <a:ext cx="792088" cy="805816"/>
            </a:xfrm>
            <a:prstGeom prst="ellipse">
              <a:avLst/>
            </a:prstGeom>
            <a:solidFill>
              <a:sysClr val="window" lastClr="FFFFFF"/>
            </a:solid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109 Elipse"/>
            <p:cNvSpPr/>
            <p:nvPr/>
          </p:nvSpPr>
          <p:spPr>
            <a:xfrm>
              <a:off x="6516216" y="3933056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6932153" y="2708920"/>
            <a:ext cx="936104" cy="936104"/>
            <a:chOff x="6516216" y="2708920"/>
            <a:chExt cx="936104" cy="936104"/>
          </a:xfrm>
        </p:grpSpPr>
        <p:sp>
          <p:nvSpPr>
            <p:cNvPr id="112" name="111 Elipse"/>
            <p:cNvSpPr/>
            <p:nvPr/>
          </p:nvSpPr>
          <p:spPr>
            <a:xfrm>
              <a:off x="6588224" y="2783800"/>
              <a:ext cx="792088" cy="805816"/>
            </a:xfrm>
            <a:prstGeom prst="ellipse">
              <a:avLst/>
            </a:prstGeom>
            <a:blipFill>
              <a:blip r:embed="rId8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9BBB59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112 Elipse"/>
            <p:cNvSpPr/>
            <p:nvPr/>
          </p:nvSpPr>
          <p:spPr>
            <a:xfrm>
              <a:off x="6516216" y="27089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4" name="113 Rectángulo"/>
          <p:cNvSpPr/>
          <p:nvPr/>
        </p:nvSpPr>
        <p:spPr>
          <a:xfrm>
            <a:off x="8084281" y="2826668"/>
            <a:ext cx="1024223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L.A. José Luis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Hernández Tlapala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114 Rectángulo"/>
          <p:cNvSpPr/>
          <p:nvPr/>
        </p:nvSpPr>
        <p:spPr>
          <a:xfrm>
            <a:off x="7956376" y="4149080"/>
            <a:ext cx="116125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Vacante</a:t>
            </a:r>
          </a:p>
        </p:txBody>
      </p:sp>
      <p:sp>
        <p:nvSpPr>
          <p:cNvPr id="116" name="115 Rectángulo"/>
          <p:cNvSpPr/>
          <p:nvPr/>
        </p:nvSpPr>
        <p:spPr>
          <a:xfrm>
            <a:off x="8028384" y="5512800"/>
            <a:ext cx="1108739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Vacante</a:t>
            </a:r>
          </a:p>
        </p:txBody>
      </p:sp>
      <p:cxnSp>
        <p:nvCxnSpPr>
          <p:cNvPr id="117" name="116 Conector recto"/>
          <p:cNvCxnSpPr/>
          <p:nvPr/>
        </p:nvCxnSpPr>
        <p:spPr>
          <a:xfrm>
            <a:off x="107504" y="4801344"/>
            <a:ext cx="1098376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18" name="117 Conector recto"/>
          <p:cNvCxnSpPr/>
          <p:nvPr/>
        </p:nvCxnSpPr>
        <p:spPr>
          <a:xfrm>
            <a:off x="2123728" y="4695357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9" name="118 Conector recto"/>
          <p:cNvCxnSpPr/>
          <p:nvPr/>
        </p:nvCxnSpPr>
        <p:spPr>
          <a:xfrm>
            <a:off x="5178726" y="17590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0" name="119 Conector recto"/>
          <p:cNvCxnSpPr/>
          <p:nvPr/>
        </p:nvCxnSpPr>
        <p:spPr>
          <a:xfrm>
            <a:off x="5220072" y="47971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1" name="120 Conector recto"/>
          <p:cNvCxnSpPr/>
          <p:nvPr/>
        </p:nvCxnSpPr>
        <p:spPr>
          <a:xfrm>
            <a:off x="5293616" y="6472224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2" name="121 Conector recto"/>
          <p:cNvCxnSpPr/>
          <p:nvPr/>
        </p:nvCxnSpPr>
        <p:spPr>
          <a:xfrm>
            <a:off x="8010128" y="2109761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3" name="122 Conector recto"/>
          <p:cNvCxnSpPr/>
          <p:nvPr/>
        </p:nvCxnSpPr>
        <p:spPr>
          <a:xfrm>
            <a:off x="8010128" y="3180452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4" name="123 Conector recto"/>
          <p:cNvCxnSpPr/>
          <p:nvPr/>
        </p:nvCxnSpPr>
        <p:spPr>
          <a:xfrm>
            <a:off x="8010128" y="4542016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5" name="124 Conector recto"/>
          <p:cNvCxnSpPr/>
          <p:nvPr/>
        </p:nvCxnSpPr>
        <p:spPr>
          <a:xfrm>
            <a:off x="8010128" y="5872840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6" name="125 Conector recto"/>
          <p:cNvCxnSpPr/>
          <p:nvPr/>
        </p:nvCxnSpPr>
        <p:spPr>
          <a:xfrm>
            <a:off x="5138936" y="3310364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127" name="126 Grupo"/>
          <p:cNvGrpSpPr/>
          <p:nvPr/>
        </p:nvGrpSpPr>
        <p:grpSpPr>
          <a:xfrm>
            <a:off x="827584" y="5589240"/>
            <a:ext cx="936104" cy="936104"/>
            <a:chOff x="683568" y="5516820"/>
            <a:chExt cx="936104" cy="936104"/>
          </a:xfrm>
        </p:grpSpPr>
        <p:sp>
          <p:nvSpPr>
            <p:cNvPr id="128" name="127 Elipse"/>
            <p:cNvSpPr/>
            <p:nvPr/>
          </p:nvSpPr>
          <p:spPr>
            <a:xfrm>
              <a:off x="755576" y="5591700"/>
              <a:ext cx="792088" cy="805816"/>
            </a:xfrm>
            <a:prstGeom prst="ellipse">
              <a:avLst/>
            </a:prstGeom>
            <a:blipFill>
              <a:blip r:embed="rId9"/>
              <a:stretch>
                <a:fillRect/>
              </a:stretch>
            </a:blipFill>
            <a:ln w="57150" cap="flat" cmpd="sng" algn="ctr">
              <a:solidFill>
                <a:srgbClr val="FFFFFF"/>
              </a:solidFill>
              <a:prstDash val="solid"/>
            </a:ln>
            <a:effectLst>
              <a:glow rad="228600">
                <a:srgbClr val="8064A2">
                  <a:satMod val="175000"/>
                  <a:alpha val="4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" name="128 Elipse"/>
            <p:cNvSpPr/>
            <p:nvPr/>
          </p:nvSpPr>
          <p:spPr>
            <a:xfrm>
              <a:off x="683568" y="5516820"/>
              <a:ext cx="936104" cy="93610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0" name="129 Rectángulo"/>
          <p:cNvSpPr/>
          <p:nvPr/>
        </p:nvSpPr>
        <p:spPr>
          <a:xfrm>
            <a:off x="1798260" y="6229340"/>
            <a:ext cx="108012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Asuntos Jurídicos</a:t>
            </a:r>
            <a:endParaRPr kumimoji="0" lang="es-MX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1" name="130 Conector recto"/>
          <p:cNvCxnSpPr/>
          <p:nvPr/>
        </p:nvCxnSpPr>
        <p:spPr>
          <a:xfrm>
            <a:off x="1817440" y="6165716"/>
            <a:ext cx="1098376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2" name="131 Rectángulo"/>
          <p:cNvSpPr/>
          <p:nvPr/>
        </p:nvSpPr>
        <p:spPr>
          <a:xfrm>
            <a:off x="1691680" y="5805264"/>
            <a:ext cx="1395028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Lic. María Guadalupe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Beltrán Juárez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3" name="132 Conector recto"/>
          <p:cNvCxnSpPr/>
          <p:nvPr/>
        </p:nvCxnSpPr>
        <p:spPr>
          <a:xfrm>
            <a:off x="206388" y="1988840"/>
            <a:ext cx="2880320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34" name="133 Elipse"/>
          <p:cNvSpPr/>
          <p:nvPr/>
        </p:nvSpPr>
        <p:spPr>
          <a:xfrm>
            <a:off x="3059832" y="1871113"/>
            <a:ext cx="45719" cy="45719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126222" y="1668416"/>
            <a:ext cx="3130916" cy="3600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Miembros suplentes</a:t>
            </a:r>
            <a:endParaRPr kumimoji="0" lang="es-MX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6" name="135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3382"/>
            <a:ext cx="700296" cy="819471"/>
          </a:xfrm>
          <a:prstGeom prst="rect">
            <a:avLst/>
          </a:prstGeom>
        </p:spPr>
      </p:pic>
      <p:cxnSp>
        <p:nvCxnSpPr>
          <p:cNvPr id="139" name="138 Conector recto"/>
          <p:cNvCxnSpPr/>
          <p:nvPr/>
        </p:nvCxnSpPr>
        <p:spPr>
          <a:xfrm flipH="1">
            <a:off x="3707904" y="6273316"/>
            <a:ext cx="28803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pic>
        <p:nvPicPr>
          <p:cNvPr id="140" name="139 Imagen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81"/>
          <a:stretch/>
        </p:blipFill>
        <p:spPr>
          <a:xfrm>
            <a:off x="35496" y="-17046"/>
            <a:ext cx="1542252" cy="50741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65609" y="3903041"/>
            <a:ext cx="1310754" cy="132904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187878" y="4417263"/>
            <a:ext cx="1164437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120</Words>
  <Application>Microsoft Office PowerPoint</Application>
  <PresentationFormat>Presentación en pantalla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Diseño predeterminado</vt:lpstr>
      <vt:lpstr>Presentación de PowerPoint</vt:lpstr>
      <vt:lpstr>Presentación de PowerPoint</vt:lpstr>
    </vt:vector>
  </TitlesOfParts>
  <Company>Ignacio Chávez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INC</dc:creator>
  <cp:lastModifiedBy>Admin</cp:lastModifiedBy>
  <cp:revision>24</cp:revision>
  <dcterms:created xsi:type="dcterms:W3CDTF">2023-11-06T15:34:02Z</dcterms:created>
  <dcterms:modified xsi:type="dcterms:W3CDTF">2023-11-29T15:30:24Z</dcterms:modified>
</cp:coreProperties>
</file>